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1"/>
  </p:notesMasterIdLst>
  <p:handoutMasterIdLst>
    <p:handoutMasterId r:id="rId16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58" d="100"/>
          <a:sy n="58" d="100"/>
        </p:scale>
        <p:origin x="10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62605</TotalTime>
  <Words>5828</Words>
  <Application>Microsoft Office PowerPoint</Application>
  <PresentationFormat>Widescreen</PresentationFormat>
  <Paragraphs>1241</Paragraphs>
  <Slides>156</Slides>
  <Notes>154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204</cp:revision>
  <dcterms:created xsi:type="dcterms:W3CDTF">2024-05-25T18:34:36Z</dcterms:created>
  <dcterms:modified xsi:type="dcterms:W3CDTF">2024-08-10T22:50:22Z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